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4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9C8-4267-4CE6-9F73-6D3DD9F2D2A9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5D92-6BD0-4381-ABC5-FDAF3CBC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1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9C8-4267-4CE6-9F73-6D3DD9F2D2A9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5D92-6BD0-4381-ABC5-FDAF3CBC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26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9C8-4267-4CE6-9F73-6D3DD9F2D2A9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5D92-6BD0-4381-ABC5-FDAF3CBC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3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9C8-4267-4CE6-9F73-6D3DD9F2D2A9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5D92-6BD0-4381-ABC5-FDAF3CBC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8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9C8-4267-4CE6-9F73-6D3DD9F2D2A9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5D92-6BD0-4381-ABC5-FDAF3CBC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209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9C8-4267-4CE6-9F73-6D3DD9F2D2A9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5D92-6BD0-4381-ABC5-FDAF3CBC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0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9C8-4267-4CE6-9F73-6D3DD9F2D2A9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5D92-6BD0-4381-ABC5-FDAF3CBC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552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9C8-4267-4CE6-9F73-6D3DD9F2D2A9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5D92-6BD0-4381-ABC5-FDAF3CBC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85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9C8-4267-4CE6-9F73-6D3DD9F2D2A9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5D92-6BD0-4381-ABC5-FDAF3CBC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58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9C8-4267-4CE6-9F73-6D3DD9F2D2A9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5D92-6BD0-4381-ABC5-FDAF3CBC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62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E9C8-4267-4CE6-9F73-6D3DD9F2D2A9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85D92-6BD0-4381-ABC5-FDAF3CBC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986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7E9C8-4267-4CE6-9F73-6D3DD9F2D2A9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85D92-6BD0-4381-ABC5-FDAF3CBC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8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Root #1-5 Practice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203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5471"/>
            <a:ext cx="10515600" cy="591149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/>
              <a:t>Circumvent, Hypodermic, Malevolent, Malpractice, Intercede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University committee charged to investigate the case of the young lecturer determined that there had been no administrative __________.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After learning of the rockslides blocking the main freeway, she decided to go north in order to _________________ the mountains altogether.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Farm and labor movements began to ask the government to __________ on their behalf; eventually, they asked local law enforcement to help stop the squatters from trespassing on their land.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pneumonia and other acute disease, where the patient is liable to sudden collapse, a _______________ injection of strychnine will often save the patient's life.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It looked like something out of a horror film, a _____________ presence swallowing everything before it.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066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226"/>
            <a:ext cx="10515600" cy="63418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Malpractice, Circumference, Connect, Combination, Circumvent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6. Many standard medical treatments of 1970 would in 1995 provide grounds for charges of _____________________.</a:t>
            </a:r>
          </a:p>
          <a:p>
            <a:pPr marL="0" indent="0">
              <a:buNone/>
            </a:pPr>
            <a:r>
              <a:rPr lang="en-US" dirty="0" smtClean="0"/>
              <a:t>7. She'd never seen anything like it, a _____________________ of power, agility, and fire.</a:t>
            </a:r>
          </a:p>
          <a:p>
            <a:pPr marL="0" indent="0">
              <a:buNone/>
            </a:pPr>
            <a:r>
              <a:rPr lang="en-US" dirty="0" smtClean="0"/>
              <a:t>8. The company opened an account abroad, in order to _____________________ the tax laws.</a:t>
            </a:r>
          </a:p>
          <a:p>
            <a:pPr marL="0" indent="0">
              <a:buNone/>
            </a:pPr>
            <a:r>
              <a:rPr lang="en-US" dirty="0" smtClean="0"/>
              <a:t>9. Trim the edges so they are straight and even, and cut the strip so that it measures the _____________________ of the cake.</a:t>
            </a:r>
          </a:p>
          <a:p>
            <a:pPr marL="0" indent="0">
              <a:buNone/>
            </a:pPr>
            <a:r>
              <a:rPr lang="en-US" dirty="0" smtClean="0"/>
              <a:t>10. We built the Internet to _____________________ with each other better, to share information, to collaborate, to offer mutual support, and so 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792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Root #1-5 Practice</vt:lpstr>
      <vt:lpstr>PowerPoint Presentation</vt:lpstr>
      <vt:lpstr>PowerPoint Presentation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Root #1-5 Practice</dc:title>
  <dc:creator>Stetka, Meghan</dc:creator>
  <cp:lastModifiedBy>Stetka, Meghan</cp:lastModifiedBy>
  <cp:revision>1</cp:revision>
  <dcterms:created xsi:type="dcterms:W3CDTF">2019-09-12T16:34:20Z</dcterms:created>
  <dcterms:modified xsi:type="dcterms:W3CDTF">2019-09-12T16:34:39Z</dcterms:modified>
</cp:coreProperties>
</file>